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3" r:id="rId2"/>
    <p:sldId id="304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4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3" r:id="rId30"/>
    <p:sldId id="285" r:id="rId31"/>
    <p:sldId id="286" r:id="rId32"/>
    <p:sldId id="287" r:id="rId33"/>
    <p:sldId id="288" r:id="rId34"/>
    <p:sldId id="290" r:id="rId35"/>
    <p:sldId id="291" r:id="rId36"/>
    <p:sldId id="289" r:id="rId37"/>
    <p:sldId id="302" r:id="rId38"/>
    <p:sldId id="293" r:id="rId39"/>
    <p:sldId id="294" r:id="rId40"/>
    <p:sldId id="295" r:id="rId41"/>
    <p:sldId id="257" r:id="rId42"/>
    <p:sldId id="299" r:id="rId43"/>
    <p:sldId id="300" r:id="rId44"/>
    <p:sldId id="301" r:id="rId4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307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91CC92-B697-D313-0828-8F74BC783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75537FD-16CA-EC40-06D1-29A6AA06CD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29DCDD-FF96-3710-5E84-3D7D6131D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37B4BC-37C8-E068-FF73-3E9ED1F3F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66EE2-9041-EB84-2512-EB52955D3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5373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1B0FB0-0CB8-C7DB-7233-808A3E842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21BC124-E4A3-C871-B02C-D053D23C3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A9AB0F-720B-6F34-B17B-63E5CC9D7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40A8C4-DA32-C918-DD85-AAD10C319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9776F9-3DAC-79D4-C9BC-E668EF34D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410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F9719C9-2D55-BFBB-0CDC-B6759E6FA0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FC73465-4F58-CAC2-73A9-836A0E1C4F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D422DED-930E-A8A7-0320-7EF9F486F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CFF70E-1EEF-C495-D4CE-D4525583F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CCCEA9-C00B-4350-AB06-E12177097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777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745B47-BB7C-D8DD-0F82-8457DF1C5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38BEC6-336B-7A20-E188-A59408DC4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15A995-7475-256D-F8B3-9EEB767CF8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5D7FAF-1802-00BA-B323-943152EB0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CFBA67B-BF11-05C9-C762-20F6B9211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793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43AC2-4930-8362-EB2F-4349EDB84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DCB14B4-DA3E-500C-D04C-54F29271A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38871E0-6180-5D70-0AD4-BBE8E5D76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A0390B-F3B8-244F-CA8E-C2F1EEC98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818B44-5193-D11B-0B36-36F8A7AD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9125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281DCA-0251-BC45-AC1C-A6D02B33F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51F4CA-8F96-47DB-04DB-2F9B706200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EDE461B-54E3-986A-C8C3-D5D328ED05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139BCD9-A1F0-CD8A-BF13-00BECDB30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DF8EF9-D6F2-C576-0A89-842FEF3C4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3A61136-6EB8-C560-F466-5A610993B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30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155C0-78CF-DEB9-2E1E-1EBD52B7D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C3EF72C-87A4-DC14-6D09-CE442C94D2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735C45A-1121-3604-6A8E-02E47EF5ED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9C5CC2-166A-6360-2CB9-91CE94344F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D23E4FF-1B01-B477-F3C7-93F4B75D27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A67CF37-9D16-78E9-1E43-53DF39C93B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E03E75A-21A7-DFEA-60BC-0BFE2DFAF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29EB54A-D07E-558C-F3AD-58FF8BFC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352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86151-CB23-D68D-2BF1-DC334D79F6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ECE63CC-9259-3E18-1007-37253A766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C6B5C2B-4CA6-528D-6D32-8D9AA8996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1E74D9B-18A9-E25D-1B39-F873AE14C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0198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4E00362-CCC8-C422-6896-1E8E0E8A3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25C26391-007F-AC3A-A870-07FBC5A0A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E2960F-AF3E-2665-F004-28D1B1C7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6813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5CEC3-F256-B453-2A2A-E741B152B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3D9CD-8D38-F822-DE5E-36EA76984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344F147-A31C-2F67-B046-7C6DD891AB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4E4F3F-41A8-E67F-9F4F-67E73860C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4A11AD1-6EEB-3BFB-44C9-664A6AD17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7B31B7B-88E1-B9EB-84E3-39ED61B94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387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B46C5-D133-8026-5589-49F1DC6E3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A6D790-AFD2-5FFB-7BE7-CF194466C0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82DE262-5749-E9D1-BCDD-F29603D99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A12C81-C938-32AD-90A4-567D348B4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2F9E247-CA56-113A-E1DF-824D819ED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1C0EBB-3F1B-6FA2-B0FE-E96BB37CC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0111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F1B8C49-3C1C-5457-85ED-37445B3BD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E42037-7DD4-336B-26C2-01C5C46471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909FA-D67C-45F6-EC6F-28950752B0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0D243-83D1-4753-A5DF-8C0060B2D088}" type="datetimeFigureOut">
              <a:rPr lang="zh-CN" altLang="en-US" smtClean="0"/>
              <a:t>2023/11/28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44517A-D3B9-DB6A-1D79-1456AD9A1D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2C7407-13C7-48BF-8E92-9C99375734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2F53AD-F79B-4771-B472-FDF7155C000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0936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CFA77D-D47D-CB5B-3AF5-AF7E078D20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支持正版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147637A-ED7B-72B4-A450-DABA6B25A2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肯定有顺序不对和缺少的，你们自己看着办吧，如果知道少了什么记得提醒我吧</a:t>
            </a:r>
          </a:p>
        </p:txBody>
      </p:sp>
    </p:spTree>
    <p:extLst>
      <p:ext uri="{BB962C8B-B14F-4D97-AF65-F5344CB8AC3E}">
        <p14:creationId xmlns:p14="http://schemas.microsoft.com/office/powerpoint/2010/main" val="987542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73040AB-7867-F138-EF13-23DCA3BD4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25" y="0"/>
            <a:ext cx="9151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049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CFBE709-3FCE-DD72-22E3-0FBEBD055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23" y="0"/>
            <a:ext cx="9120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530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7AF83C-6BDF-329A-F4A2-E239E1237F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74" y="0"/>
            <a:ext cx="9136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8021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6BEC38-7B06-B7BB-3C4A-4C0F0C2732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25" y="0"/>
            <a:ext cx="9151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09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1044A0-DDCD-B8E6-53C8-93B78D746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01" y="0"/>
            <a:ext cx="9174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3177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9414705-34AF-1486-0A22-F841E9D73B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52" y="0"/>
            <a:ext cx="9190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818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03A05A-FCB7-2829-74A9-0CB8B1D4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74" y="0"/>
            <a:ext cx="9136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2468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F0E47F4-468C-1C4A-70FD-3012821C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74" y="0"/>
            <a:ext cx="9136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589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B9F668-29A4-4F5D-AC19-DB128101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74" y="0"/>
            <a:ext cx="9136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3200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299D52D-7C7A-E8B0-DE8E-CC46F0284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74" y="0"/>
            <a:ext cx="9136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69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10BD6-2F4A-118C-DCFD-002B15A23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题型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77E55E-C307-1BE9-6865-5909428DD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15</a:t>
            </a:r>
            <a:r>
              <a:rPr lang="zh-CN" altLang="en-US" dirty="0"/>
              <a:t>道单选题</a:t>
            </a:r>
            <a:endParaRPr lang="en-US" altLang="zh-CN" dirty="0"/>
          </a:p>
          <a:p>
            <a:r>
              <a:rPr lang="en-US" altLang="zh-CN" dirty="0"/>
              <a:t>20~25</a:t>
            </a:r>
            <a:r>
              <a:rPr lang="zh-CN" altLang="en-US" dirty="0"/>
              <a:t>道填空题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道左右简答题</a:t>
            </a:r>
            <a:endParaRPr lang="en-US" altLang="zh-CN" dirty="0"/>
          </a:p>
          <a:p>
            <a:r>
              <a:rPr lang="en-US" altLang="zh-CN" dirty="0"/>
              <a:t>5</a:t>
            </a:r>
            <a:r>
              <a:rPr lang="zh-CN" altLang="en-US" dirty="0"/>
              <a:t>道计算题</a:t>
            </a:r>
          </a:p>
        </p:txBody>
      </p:sp>
    </p:spTree>
    <p:extLst>
      <p:ext uri="{BB962C8B-B14F-4D97-AF65-F5344CB8AC3E}">
        <p14:creationId xmlns:p14="http://schemas.microsoft.com/office/powerpoint/2010/main" val="2031550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ECA3F76-FD6E-BC6C-46A3-DC4DF65F7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219075"/>
            <a:ext cx="8543925" cy="64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7553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A8612B-F732-6B43-BC32-5360D3C163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28600"/>
            <a:ext cx="84963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96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731466A-9386-72FD-1356-35416FBCB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238125"/>
            <a:ext cx="8496300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2303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17678AE-7280-B1E4-3F60-E89A3D1C3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78" y="0"/>
            <a:ext cx="9198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01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ACB8F93-6EED-8694-FF97-E20AF5B68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627" y="0"/>
            <a:ext cx="91827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92385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1704634-F08D-A53B-038B-D78C2DB09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9498" y="0"/>
            <a:ext cx="91130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960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EF234A-C662-319C-456B-8089A9932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264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24D78D9-B1DB-6DA2-B0BA-BEF76F635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25" y="8313"/>
            <a:ext cx="9151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023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90687E2-98A5-C38C-3E59-E4D91A42C1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25" y="0"/>
            <a:ext cx="9151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3189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F50DD7A-8500-74D2-1633-BD87BEBC9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25" y="0"/>
            <a:ext cx="9151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07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E0F591-CE9A-2A4C-C8D0-1622F0DF82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159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DF221A8-96AE-9449-D509-89773CC0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74" y="0"/>
            <a:ext cx="9136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5786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6524A4B-EB7E-ED88-5749-BB659F224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74" y="0"/>
            <a:ext cx="9136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095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3BFC0D-0639-D638-FED5-43FCF3B25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27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C923FB6-BC8B-B4D4-B638-114EAFA5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889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67BCC61-8AE2-75EF-4832-E37D1C9D2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0620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8AB166B-D354-8863-DBF3-749267BE3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247" y="0"/>
            <a:ext cx="90975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1018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9B7A28-BB6F-48EC-DB78-17C3A926BA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7736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0D2F12E-A337-922D-486B-6F7322C01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752" y="0"/>
            <a:ext cx="91904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844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886B288-41FC-E93D-D0F7-381CEFA5A7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01" y="0"/>
            <a:ext cx="9174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4098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ED0098-9FB0-AD67-9076-9E5C3FA04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125" y="0"/>
            <a:ext cx="9151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9811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7B3FD81-E1F0-F895-797B-5A05E9AB5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74" y="0"/>
            <a:ext cx="9136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760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13AFB0-51B0-FB4B-9121-EEB2A5FAD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623" y="0"/>
            <a:ext cx="9120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3578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7C207A5-1BA3-1B7B-971A-39CC92CE7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6963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7F643A-4968-712B-F737-5CD19EC5AC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19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B91F0A7-79B4-92EC-AC9B-D4EA76814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555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563D74-223B-57B8-733F-74541201E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加油努力吧，天才们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6CFDE6-4CBC-52A1-7567-A0AF29699D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475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33144F9-DE03-B9F3-A194-CB883725C0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7235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B7BC08-498E-8A16-F045-571C186C7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6301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D8004E3-BFAF-5259-E096-7312DE8F7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874" y="0"/>
            <a:ext cx="91362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2426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54BF0D1-A9A6-0D47-1048-3B58BF9C2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878" y="0"/>
            <a:ext cx="91982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10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22B3D9D-ECD2-C3AB-1070-57A69C56B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501" y="0"/>
            <a:ext cx="91749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96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46</Words>
  <Application>Microsoft Office PowerPoint</Application>
  <PresentationFormat>宽屏</PresentationFormat>
  <Paragraphs>8</Paragraphs>
  <Slides>44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48" baseType="lpstr">
      <vt:lpstr>等线</vt:lpstr>
      <vt:lpstr>等线 Light</vt:lpstr>
      <vt:lpstr>Arial</vt:lpstr>
      <vt:lpstr>Office 主题​​</vt:lpstr>
      <vt:lpstr>支持正版</vt:lpstr>
      <vt:lpstr>题型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加油努力吧，天才们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升融 谢</dc:creator>
  <cp:lastModifiedBy>升融 谢</cp:lastModifiedBy>
  <cp:revision>3</cp:revision>
  <dcterms:created xsi:type="dcterms:W3CDTF">2023-11-28T05:43:41Z</dcterms:created>
  <dcterms:modified xsi:type="dcterms:W3CDTF">2023-11-28T06:59:45Z</dcterms:modified>
</cp:coreProperties>
</file>